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8B1"/>
    <a:srgbClr val="B9D10B"/>
    <a:srgbClr val="6DB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2EEFC-585F-439E-8108-72994A47488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983A1-00B7-47EB-A785-51F3ADDA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62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983A1-00B7-47EB-A785-51F3ADDA2A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65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38B4-A1F2-49EA-ABE8-60D429CD15D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DFF-AC92-4AAE-838C-364E6A38B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4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38B4-A1F2-49EA-ABE8-60D429CD15D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DFF-AC92-4AAE-838C-364E6A38B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9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38B4-A1F2-49EA-ABE8-60D429CD15D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DFF-AC92-4AAE-838C-364E6A38B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4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38B4-A1F2-49EA-ABE8-60D429CD15D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DFF-AC92-4AAE-838C-364E6A38B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9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38B4-A1F2-49EA-ABE8-60D429CD15D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DFF-AC92-4AAE-838C-364E6A38B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5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38B4-A1F2-49EA-ABE8-60D429CD15D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DFF-AC92-4AAE-838C-364E6A38B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2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38B4-A1F2-49EA-ABE8-60D429CD15D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DFF-AC92-4AAE-838C-364E6A38B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3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38B4-A1F2-49EA-ABE8-60D429CD15D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DFF-AC92-4AAE-838C-364E6A38B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6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38B4-A1F2-49EA-ABE8-60D429CD15D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DFF-AC92-4AAE-838C-364E6A38B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9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38B4-A1F2-49EA-ABE8-60D429CD15D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DFF-AC92-4AAE-838C-364E6A38B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5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38B4-A1F2-49EA-ABE8-60D429CD15D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9DFF-AC92-4AAE-838C-364E6A38B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1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838B4-A1F2-49EA-ABE8-60D429CD15D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A9DFF-AC92-4AAE-838C-364E6A38B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2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38" y="2866106"/>
            <a:ext cx="4264635" cy="1233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772" y="3845015"/>
            <a:ext cx="5476985" cy="2104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497" y="1073095"/>
            <a:ext cx="7213600" cy="185353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Schuylkill River Trail &amp; The Cities tourism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469" y="4400993"/>
            <a:ext cx="4006962" cy="992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072" y="2870639"/>
            <a:ext cx="4035342" cy="127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2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84" y="991792"/>
            <a:ext cx="7886700" cy="994172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Break down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211" y="857251"/>
            <a:ext cx="3943350" cy="5122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5425"/>
            <a:ext cx="2818211" cy="415045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353939"/>
              </p:ext>
            </p:extLst>
          </p:nvPr>
        </p:nvGraphicFramePr>
        <p:xfrm>
          <a:off x="6761562" y="2696067"/>
          <a:ext cx="2303858" cy="24091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2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605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COST BREAK DOWN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7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material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cost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amount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size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asphalut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$140.00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 tons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8ftx15ft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stencil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$310.00-$350.00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crosswalk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paint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variable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 gal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variable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labor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variable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variable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variable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21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0" y="857250"/>
            <a:ext cx="3002692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86" y="857250"/>
            <a:ext cx="2954777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31749" y="1537878"/>
            <a:ext cx="245485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Downtown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55" y="4406214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u="sng" dirty="0">
                <a:latin typeface="Aharoni" panose="02010803020104030203" pitchFamily="2" charset="-79"/>
                <a:cs typeface="Aharoni" panose="02010803020104030203" pitchFamily="2" charset="-79"/>
              </a:rPr>
              <a:t>Proposed Trail:</a:t>
            </a:r>
            <a:b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975" dirty="0"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 miles in town</a:t>
            </a:r>
            <a:b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975" dirty="0">
                <a:latin typeface="Aharoni" panose="02010803020104030203" pitchFamily="2" charset="-79"/>
                <a:cs typeface="Aharoni" panose="02010803020104030203" pitchFamily="2" charset="-79"/>
              </a:rPr>
              <a:t>9</a:t>
            </a:r>
            <a: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 crosswalks total</a:t>
            </a:r>
            <a:b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daily average of </a:t>
            </a:r>
            <a:r>
              <a:rPr lang="en-US" sz="3975" dirty="0">
                <a:latin typeface="Aharoni" panose="02010803020104030203" pitchFamily="2" charset="-79"/>
                <a:cs typeface="Aharoni" panose="02010803020104030203" pitchFamily="2" charset="-79"/>
              </a:rPr>
              <a:t>2,800</a:t>
            </a:r>
            <a: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 users</a:t>
            </a:r>
            <a:b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3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4473" y="1541170"/>
            <a:ext cx="2136226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588819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85" y="925114"/>
            <a:ext cx="7886700" cy="994172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Existing Crosswalks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" y="1919286"/>
            <a:ext cx="2575322" cy="34337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90" y="1846658"/>
            <a:ext cx="2684264" cy="35790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36" y="2038349"/>
            <a:ext cx="2451199" cy="32682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793" y="1919284"/>
            <a:ext cx="2598986" cy="346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6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47" y="1152526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Existing crosswalks continued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319" y="2130178"/>
            <a:ext cx="2540049" cy="33867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1" y="2052490"/>
            <a:ext cx="2656582" cy="3542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6" r="5488"/>
          <a:stretch/>
        </p:blipFill>
        <p:spPr>
          <a:xfrm>
            <a:off x="7150894" y="2184350"/>
            <a:ext cx="1993106" cy="3332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03" y="2052490"/>
            <a:ext cx="2411236" cy="3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85" y="107751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Existing crosswalks continued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3" y="1857375"/>
            <a:ext cx="2946797" cy="39290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5410" y="2150491"/>
            <a:ext cx="5939959" cy="307007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514337" indent="-514337">
              <a:buFont typeface="Arial" panose="020B0604020202020204" pitchFamily="34" charset="0"/>
              <a:buChar char="•"/>
            </a:pPr>
            <a:r>
              <a:rPr lang="en-US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in various states of life </a:t>
            </a:r>
          </a:p>
          <a:p>
            <a:pPr marL="514337" indent="-514337">
              <a:buFont typeface="Arial" panose="020B0604020202020204" pitchFamily="34" charset="0"/>
              <a:buChar char="•"/>
            </a:pPr>
            <a:endParaRPr lang="en-US" sz="39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14337" indent="-514337">
              <a:buFont typeface="Arial" panose="020B0604020202020204" pitchFamily="34" charset="0"/>
              <a:buChar char="•"/>
            </a:pPr>
            <a:r>
              <a:rPr lang="en-US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Few ADA compliant </a:t>
            </a:r>
          </a:p>
          <a:p>
            <a:pPr marL="514337" indent="-514337">
              <a:buFont typeface="Arial" panose="020B0604020202020204" pitchFamily="34" charset="0"/>
              <a:buChar char="•"/>
            </a:pPr>
            <a:endParaRPr lang="en-US" sz="39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14337" indent="-514337">
              <a:buFont typeface="Arial" panose="020B0604020202020204" pitchFamily="34" charset="0"/>
              <a:buChar char="•"/>
            </a:pPr>
            <a:r>
              <a:rPr lang="en-US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One non existent</a:t>
            </a:r>
          </a:p>
        </p:txBody>
      </p:sp>
    </p:spTree>
    <p:extLst>
      <p:ext uri="{BB962C8B-B14F-4D97-AF65-F5344CB8AC3E}">
        <p14:creationId xmlns:p14="http://schemas.microsoft.com/office/powerpoint/2010/main" val="2461923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1"/>
            <a:ext cx="9144000" cy="51560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9" y="125797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4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Why does any of this matter?</a:t>
            </a:r>
          </a:p>
        </p:txBody>
      </p:sp>
      <p:sp>
        <p:nvSpPr>
          <p:cNvPr id="5" name="Oval 4"/>
          <p:cNvSpPr/>
          <p:nvPr/>
        </p:nvSpPr>
        <p:spPr>
          <a:xfrm>
            <a:off x="2668192" y="3043238"/>
            <a:ext cx="1903809" cy="1596629"/>
          </a:xfrm>
          <a:prstGeom prst="ellipse">
            <a:avLst/>
          </a:prstGeom>
          <a:noFill/>
          <a:ln w="825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763054" y="5227885"/>
            <a:ext cx="705379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More then 30,000 tourists a year</a:t>
            </a:r>
          </a:p>
        </p:txBody>
      </p:sp>
    </p:spTree>
    <p:extLst>
      <p:ext uri="{BB962C8B-B14F-4D97-AF65-F5344CB8AC3E}">
        <p14:creationId xmlns:p14="http://schemas.microsoft.com/office/powerpoint/2010/main" val="28572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84" y="1131094"/>
            <a:ext cx="7886700" cy="994172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The sales pitch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803" y="1478757"/>
            <a:ext cx="3287018" cy="43826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7" y="1928813"/>
            <a:ext cx="2764631" cy="3686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26" y="1800225"/>
            <a:ext cx="2804815" cy="373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97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" y="1243013"/>
            <a:ext cx="3343275" cy="445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854" y="1085852"/>
            <a:ext cx="3461147" cy="4614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356" y="1451968"/>
            <a:ext cx="3029843" cy="403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11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3" y="1106091"/>
            <a:ext cx="3261122" cy="4348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54" y="1129903"/>
            <a:ext cx="3243263" cy="4324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95284" y="2310675"/>
            <a:ext cx="1528432" cy="19389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Before</a:t>
            </a:r>
          </a:p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</a:t>
            </a:r>
          </a:p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1018133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191</TotalTime>
  <Words>104</Words>
  <Application>Microsoft Office PowerPoint</Application>
  <PresentationFormat>On-screen Show (4:3)</PresentationFormat>
  <Paragraphs>41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Aharoni</vt:lpstr>
      <vt:lpstr>Arial</vt:lpstr>
      <vt:lpstr>Calibri</vt:lpstr>
      <vt:lpstr>Calibri Light</vt:lpstr>
      <vt:lpstr>Office Theme</vt:lpstr>
      <vt:lpstr>Schuylkill River Trail &amp; The Cities tourism</vt:lpstr>
      <vt:lpstr>Proposed Trail:  2 miles in town  9 crosswalks total  daily average of 2,800 users   </vt:lpstr>
      <vt:lpstr>Existing Crosswalks</vt:lpstr>
      <vt:lpstr>Existing crosswalks continued</vt:lpstr>
      <vt:lpstr>Existing crosswalks continued</vt:lpstr>
      <vt:lpstr>Why does any of this matter?</vt:lpstr>
      <vt:lpstr>The sales pitch</vt:lpstr>
      <vt:lpstr>PowerPoint Presentation</vt:lpstr>
      <vt:lpstr>PowerPoint Presentation</vt:lpstr>
      <vt:lpstr>Break down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Schuylkill River Trail &amp; The Cities tourism</dc:title>
  <dc:creator>Mr. Davis</dc:creator>
  <cp:lastModifiedBy>City Admin</cp:lastModifiedBy>
  <cp:revision>14</cp:revision>
  <dcterms:created xsi:type="dcterms:W3CDTF">2023-04-08T19:04:49Z</dcterms:created>
  <dcterms:modified xsi:type="dcterms:W3CDTF">2023-04-10T19:41:15Z</dcterms:modified>
</cp:coreProperties>
</file>